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10"/>
      <p:bold r:id="rId11"/>
      <p:italic r:id="rId12"/>
      <p:boldItalic r:id="rId13"/>
    </p:embeddedFont>
    <p:embeddedFont>
      <p:font typeface="PT Sans Narrow" panose="020B0604020202020204" charset="0"/>
      <p:regular r:id="rId14"/>
      <p:bold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Mono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964DC7-8B87-4AE5-835F-4C19C837DA28}">
  <a:tblStyle styleId="{48964DC7-8B87-4AE5-835F-4C19C837DA2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778" autoAdjust="0"/>
  </p:normalViewPr>
  <p:slideViewPr>
    <p:cSldViewPr snapToGrid="0">
      <p:cViewPr varScale="1">
        <p:scale>
          <a:sx n="117" d="100"/>
          <a:sy n="117" d="100"/>
        </p:scale>
        <p:origin x="1434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https://www.youtube.com/watch?v=6ixfTsrhPgM&amp;index=9&amp;list=PLLWMQd6PeGY3t63w-8MMIjIyYS7MsFcCi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cd0641a1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cd0641a1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http://preview.themeforest.net/item/certy-online-resume-cv-template/full_screen_preview/19503172?_ga=2.202110801.1599878608.1602570890-284054600.1598726556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1176499"/>
            <a:ext cx="9143998" cy="2790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" name="Google Shape;12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" name="Google Shape;13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14" name="Google Shape;14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5" name="Google Shape;15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6" name="Google Shape;16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17" name="Google Shape;17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8" name="Google Shape;18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19" name="Google Shape;19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Font typeface="Roboto"/>
              <a:buNone/>
              <a:defRPr sz="54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2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187300" y="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311625" y="707400"/>
            <a:ext cx="8520600" cy="34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  <a:defRPr b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  <a:defRPr b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■"/>
              <a:defRPr b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●"/>
              <a:defRPr b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  <a:defRPr b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■"/>
              <a:defRPr b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●"/>
              <a:defRPr b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  <a:defRPr b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 Mono"/>
              <a:buChar char="■"/>
              <a:defRPr b="1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" name="Google Shape;32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1825" y="4256400"/>
            <a:ext cx="8591550" cy="118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" name="Google Shape;52;p1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4">
            <a:alphaModFix amt="10000"/>
          </a:blip>
          <a:stretch>
            <a:fillRect/>
          </a:stretch>
        </p:blipFill>
        <p:spPr>
          <a:xfrm>
            <a:off x="0" y="1176499"/>
            <a:ext cx="9143998" cy="279050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Roboto"/>
              <a:buNone/>
              <a:defRPr sz="3600" b="1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QUY ĐỊNH ĐẦU VÀO MENTOR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4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CYBERSOFT.EDU.VN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74050"/>
            <a:ext cx="8839198" cy="769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187300" y="0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Các qui định đầu vào mentor</a:t>
            </a:r>
            <a:endParaRPr sz="3000"/>
          </a:p>
        </p:txBody>
      </p:sp>
      <p:sp>
        <p:nvSpPr>
          <p:cNvPr id="79" name="Google Shape;79;p15"/>
          <p:cNvSpPr txBox="1">
            <a:spLocks noGrp="1"/>
          </p:cNvSpPr>
          <p:nvPr>
            <p:ph type="body" idx="1"/>
          </p:nvPr>
        </p:nvSpPr>
        <p:spPr>
          <a:xfrm>
            <a:off x="311625" y="707400"/>
            <a:ext cx="8520600" cy="34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Bắt buộc hoàn thành các dự án từ khóa học lập trình tại cybersoft với đầy đủ tính năng giao diện đẹp.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Hoàn thành 1 layout cv animation với format form như sau.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F91D49-0560-4BE8-8AED-4E152124B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980" y="1789316"/>
            <a:ext cx="814670" cy="22356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4E1F70-5749-43B2-A916-8F4E0CFBEB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91866" y="1789316"/>
            <a:ext cx="814670" cy="2235676"/>
          </a:xfrm>
          <a:prstGeom prst="rect">
            <a:avLst/>
          </a:prstGeom>
        </p:spPr>
      </p:pic>
      <p:sp>
        <p:nvSpPr>
          <p:cNvPr id="8" name="Google Shape;79;p15">
            <a:extLst>
              <a:ext uri="{FF2B5EF4-FFF2-40B4-BE49-F238E27FC236}">
                <a16:creationId xmlns:a16="http://schemas.microsoft.com/office/drawing/2014/main" id="{4305A75A-6141-4123-A2ED-304ACCEAC823}"/>
              </a:ext>
            </a:extLst>
          </p:cNvPr>
          <p:cNvSpPr txBox="1">
            <a:spLocks/>
          </p:cNvSpPr>
          <p:nvPr/>
        </p:nvSpPr>
        <p:spPr>
          <a:xfrm>
            <a:off x="650537" y="4024992"/>
            <a:ext cx="7594125" cy="1066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  <a:defRPr sz="18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■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●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■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●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 Mono"/>
              <a:buChar char="■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114300" indent="0">
              <a:buNone/>
            </a:pPr>
            <a:r>
              <a:rPr lang="en-US"/>
              <a:t>Layout1</a:t>
            </a:r>
            <a:endParaRPr lang="vi-VN"/>
          </a:p>
        </p:txBody>
      </p:sp>
      <p:sp>
        <p:nvSpPr>
          <p:cNvPr id="6" name="Google Shape;79;p15">
            <a:extLst>
              <a:ext uri="{FF2B5EF4-FFF2-40B4-BE49-F238E27FC236}">
                <a16:creationId xmlns:a16="http://schemas.microsoft.com/office/drawing/2014/main" id="{355250D3-ACB8-4AF2-8655-05BAA519186E}"/>
              </a:ext>
            </a:extLst>
          </p:cNvPr>
          <p:cNvSpPr txBox="1">
            <a:spLocks/>
          </p:cNvSpPr>
          <p:nvPr/>
        </p:nvSpPr>
        <p:spPr>
          <a:xfrm>
            <a:off x="2280673" y="4024991"/>
            <a:ext cx="7594125" cy="10669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Mono"/>
              <a:buChar char="●"/>
              <a:defRPr sz="18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■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●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■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●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 Mono"/>
              <a:buChar char="○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Font typeface="Roboto Mono"/>
              <a:buChar char="■"/>
              <a:defRPr sz="1400" b="1" i="0" u="none" strike="noStrike" cap="none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114300" indent="0">
              <a:buNone/>
            </a:pPr>
            <a:r>
              <a:rPr lang="en-US"/>
              <a:t>Layout2</a:t>
            </a:r>
            <a:endParaRPr lang="vi-V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79;p15">
            <a:extLst>
              <a:ext uri="{FF2B5EF4-FFF2-40B4-BE49-F238E27FC236}">
                <a16:creationId xmlns:a16="http://schemas.microsoft.com/office/drawing/2014/main" id="{1F697F86-E6A9-4713-9237-066CEAD412E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0" y="0"/>
            <a:ext cx="4947557" cy="5225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US"/>
              <a:t>Mô tả Layout 1</a:t>
            </a:r>
            <a:endParaRPr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7863DC-285B-4800-BCC5-9FE41BDC22E4}"/>
              </a:ext>
            </a:extLst>
          </p:cNvPr>
          <p:cNvSpPr txBox="1"/>
          <p:nvPr/>
        </p:nvSpPr>
        <p:spPr>
          <a:xfrm>
            <a:off x="457200" y="457200"/>
            <a:ext cx="384537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Link out: https://certy.px-lab.com/html/demo1/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EDDEC62-CF8D-41EC-B985-B593A5CFF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664" y="845984"/>
            <a:ext cx="7165109" cy="3451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8999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FD6D912-951C-4613-AD96-7559EDDF3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196" y="615329"/>
            <a:ext cx="3777068" cy="381787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DB7AC5F-F049-4143-B800-E7BA31398090}"/>
              </a:ext>
            </a:extLst>
          </p:cNvPr>
          <p:cNvSpPr txBox="1"/>
          <p:nvPr/>
        </p:nvSpPr>
        <p:spPr>
          <a:xfrm>
            <a:off x="122464" y="11359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/>
              <a:t>Các phần layout</a:t>
            </a:r>
          </a:p>
        </p:txBody>
      </p:sp>
    </p:spTree>
    <p:extLst>
      <p:ext uri="{BB962C8B-B14F-4D97-AF65-F5344CB8AC3E}">
        <p14:creationId xmlns:p14="http://schemas.microsoft.com/office/powerpoint/2010/main" val="14575672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7444EB-8506-4C22-8ADE-239533394D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493733"/>
            <a:ext cx="6862314" cy="30822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7048D6E-52DB-4FB7-8108-55CC9EBC5C3D}"/>
              </a:ext>
            </a:extLst>
          </p:cNvPr>
          <p:cNvSpPr txBox="1"/>
          <p:nvPr/>
        </p:nvSpPr>
        <p:spPr>
          <a:xfrm>
            <a:off x="122464" y="11359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/>
              <a:t>Các phần layout</a:t>
            </a:r>
          </a:p>
        </p:txBody>
      </p:sp>
    </p:spTree>
    <p:extLst>
      <p:ext uri="{BB962C8B-B14F-4D97-AF65-F5344CB8AC3E}">
        <p14:creationId xmlns:p14="http://schemas.microsoft.com/office/powerpoint/2010/main" val="2670719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B6508D-0BE9-412F-9780-1E4475513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28" y="493733"/>
            <a:ext cx="6862314" cy="308222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A9A07E-3D2B-4A15-A6D8-405D70005305}"/>
              </a:ext>
            </a:extLst>
          </p:cNvPr>
          <p:cNvSpPr txBox="1"/>
          <p:nvPr/>
        </p:nvSpPr>
        <p:spPr>
          <a:xfrm>
            <a:off x="122464" y="11359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00050" lvl="0" indent="-285750" algn="l" rtl="0">
              <a:spcBef>
                <a:spcPts val="0"/>
              </a:spcBef>
              <a:spcAft>
                <a:spcPts val="0"/>
              </a:spcAft>
              <a:buSzPts val="1800"/>
              <a:buFont typeface="Wingdings" panose="05000000000000000000" pitchFamily="2" charset="2"/>
              <a:buChar char="q"/>
            </a:pPr>
            <a:r>
              <a:rPr lang="en-US"/>
              <a:t>Các phần layout</a:t>
            </a:r>
          </a:p>
        </p:txBody>
      </p:sp>
    </p:spTree>
    <p:extLst>
      <p:ext uri="{BB962C8B-B14F-4D97-AF65-F5344CB8AC3E}">
        <p14:creationId xmlns:p14="http://schemas.microsoft.com/office/powerpoint/2010/main" val="2381772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290E6DA7-4AD3-480D-84B9-2D4A3AD10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00" y="381225"/>
            <a:ext cx="5320858" cy="418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79396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125</Words>
  <Application>Microsoft Office PowerPoint</Application>
  <PresentationFormat>On-screen Show (16:9)</PresentationFormat>
  <Paragraphs>14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Roboto</vt:lpstr>
      <vt:lpstr>PT Sans Narrow</vt:lpstr>
      <vt:lpstr>Roboto Mono</vt:lpstr>
      <vt:lpstr>Open Sans</vt:lpstr>
      <vt:lpstr>Wingdings</vt:lpstr>
      <vt:lpstr>Arial</vt:lpstr>
      <vt:lpstr>Tropic</vt:lpstr>
      <vt:lpstr>QUY ĐỊNH ĐẦU VÀO MENTOR</vt:lpstr>
      <vt:lpstr>Các qui định đầu vào mentor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QUY ĐỊNH ĐẦU VÀO MENTOR</dc:title>
  <cp:lastModifiedBy>Admin</cp:lastModifiedBy>
  <cp:revision>14</cp:revision>
  <dcterms:modified xsi:type="dcterms:W3CDTF">2020-10-14T07:24:05Z</dcterms:modified>
</cp:coreProperties>
</file>